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4660"/>
  </p:normalViewPr>
  <p:slideViewPr>
    <p:cSldViewPr>
      <p:cViewPr>
        <p:scale>
          <a:sx n="70" d="100"/>
          <a:sy n="70" d="100"/>
        </p:scale>
        <p:origin x="-52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8225B2-BD6C-4FD6-8F35-BC2F13690DE3}" type="datetimeFigureOut">
              <a:rPr lang="en-US" smtClean="0"/>
              <a:t>2/24/2012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2E7A9A-19AB-401F-82B1-15C00C823C56}" type="slidenum">
              <a:rPr lang="en-US" smtClean="0"/>
              <a:t>‹#›</a:t>
            </a:fld>
            <a:endParaRPr lang="en-US"/>
          </a:p>
        </p:txBody>
      </p:sp>
    </p:spTree>
    <p:extLst>
      <p:ext uri="{BB962C8B-B14F-4D97-AF65-F5344CB8AC3E}">
        <p14:creationId xmlns:p14="http://schemas.microsoft.com/office/powerpoint/2010/main" val="3382947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not designers and labels of the 60’s.</a:t>
            </a:r>
            <a:r>
              <a:rPr lang="en-US" baseline="0" dirty="0" smtClean="0"/>
              <a:t> These are labels of the 90’s and 2000’s -5</a:t>
            </a:r>
            <a:endParaRPr lang="en-US" dirty="0"/>
          </a:p>
        </p:txBody>
      </p:sp>
      <p:sp>
        <p:nvSpPr>
          <p:cNvPr id="4" name="Slide Number Placeholder 3"/>
          <p:cNvSpPr>
            <a:spLocks noGrp="1"/>
          </p:cNvSpPr>
          <p:nvPr>
            <p:ph type="sldNum" sz="quarter" idx="10"/>
          </p:nvPr>
        </p:nvSpPr>
        <p:spPr/>
        <p:txBody>
          <a:bodyPr/>
          <a:lstStyle/>
          <a:p>
            <a:fld id="{D72E7A9A-19AB-401F-82B1-15C00C823C56}" type="slidenum">
              <a:rPr lang="en-US" smtClean="0"/>
              <a:t>6</a:t>
            </a:fld>
            <a:endParaRPr lang="en-US"/>
          </a:p>
        </p:txBody>
      </p:sp>
    </p:spTree>
    <p:extLst>
      <p:ext uri="{BB962C8B-B14F-4D97-AF65-F5344CB8AC3E}">
        <p14:creationId xmlns:p14="http://schemas.microsoft.com/office/powerpoint/2010/main" val="2205379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missing a major component of the 60’s –</a:t>
            </a:r>
            <a:r>
              <a:rPr lang="en-US" baseline="0" dirty="0" smtClean="0"/>
              <a:t> the tent dress -3</a:t>
            </a:r>
            <a:endParaRPr lang="en-US" dirty="0"/>
          </a:p>
        </p:txBody>
      </p:sp>
      <p:sp>
        <p:nvSpPr>
          <p:cNvPr id="4" name="Slide Number Placeholder 3"/>
          <p:cNvSpPr>
            <a:spLocks noGrp="1"/>
          </p:cNvSpPr>
          <p:nvPr>
            <p:ph type="sldNum" sz="quarter" idx="10"/>
          </p:nvPr>
        </p:nvSpPr>
        <p:spPr/>
        <p:txBody>
          <a:bodyPr/>
          <a:lstStyle/>
          <a:p>
            <a:fld id="{D72E7A9A-19AB-401F-82B1-15C00C823C56}" type="slidenum">
              <a:rPr lang="en-US" smtClean="0"/>
              <a:t>7</a:t>
            </a:fld>
            <a:endParaRPr lang="en-US"/>
          </a:p>
        </p:txBody>
      </p:sp>
    </p:spTree>
    <p:extLst>
      <p:ext uri="{BB962C8B-B14F-4D97-AF65-F5344CB8AC3E}">
        <p14:creationId xmlns:p14="http://schemas.microsoft.com/office/powerpoint/2010/main" val="293145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a:t>
            </a:r>
            <a:r>
              <a:rPr lang="en-US" baseline="0" dirty="0" smtClean="0"/>
              <a:t> -2; Bright colors; slim fitting; A-line, these are all trends!</a:t>
            </a:r>
            <a:endParaRPr lang="en-US" dirty="0"/>
          </a:p>
        </p:txBody>
      </p:sp>
      <p:sp>
        <p:nvSpPr>
          <p:cNvPr id="4" name="Slide Number Placeholder 3"/>
          <p:cNvSpPr>
            <a:spLocks noGrp="1"/>
          </p:cNvSpPr>
          <p:nvPr>
            <p:ph type="sldNum" sz="quarter" idx="10"/>
          </p:nvPr>
        </p:nvSpPr>
        <p:spPr/>
        <p:txBody>
          <a:bodyPr/>
          <a:lstStyle/>
          <a:p>
            <a:fld id="{D72E7A9A-19AB-401F-82B1-15C00C823C56}" type="slidenum">
              <a:rPr lang="en-US" smtClean="0"/>
              <a:t>9</a:t>
            </a:fld>
            <a:endParaRPr lang="en-US"/>
          </a:p>
        </p:txBody>
      </p:sp>
    </p:spTree>
    <p:extLst>
      <p:ext uri="{BB962C8B-B14F-4D97-AF65-F5344CB8AC3E}">
        <p14:creationId xmlns:p14="http://schemas.microsoft.com/office/powerpoint/2010/main" val="3537117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2E7A9A-19AB-401F-82B1-15C00C823C56}" type="slidenum">
              <a:rPr lang="en-US" smtClean="0"/>
              <a:t>10</a:t>
            </a:fld>
            <a:endParaRPr lang="en-US"/>
          </a:p>
        </p:txBody>
      </p:sp>
    </p:spTree>
    <p:extLst>
      <p:ext uri="{BB962C8B-B14F-4D97-AF65-F5344CB8AC3E}">
        <p14:creationId xmlns:p14="http://schemas.microsoft.com/office/powerpoint/2010/main" val="2971925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 -2</a:t>
            </a:r>
            <a:r>
              <a:rPr lang="en-US" baseline="0" dirty="0" smtClean="0"/>
              <a:t> ; </a:t>
            </a:r>
            <a:r>
              <a:rPr lang="en-US" dirty="0" smtClean="0"/>
              <a:t>Work Cited page (-5)</a:t>
            </a:r>
            <a:endParaRPr lang="en-US" dirty="0"/>
          </a:p>
        </p:txBody>
      </p:sp>
      <p:sp>
        <p:nvSpPr>
          <p:cNvPr id="4" name="Slide Number Placeholder 3"/>
          <p:cNvSpPr>
            <a:spLocks noGrp="1"/>
          </p:cNvSpPr>
          <p:nvPr>
            <p:ph type="sldNum" sz="quarter" idx="10"/>
          </p:nvPr>
        </p:nvSpPr>
        <p:spPr/>
        <p:txBody>
          <a:bodyPr/>
          <a:lstStyle/>
          <a:p>
            <a:fld id="{D72E7A9A-19AB-401F-82B1-15C00C823C56}" type="slidenum">
              <a:rPr lang="en-US" smtClean="0"/>
              <a:t>11</a:t>
            </a:fld>
            <a:endParaRPr lang="en-US"/>
          </a:p>
        </p:txBody>
      </p:sp>
    </p:spTree>
    <p:extLst>
      <p:ext uri="{BB962C8B-B14F-4D97-AF65-F5344CB8AC3E}">
        <p14:creationId xmlns:p14="http://schemas.microsoft.com/office/powerpoint/2010/main" val="2497886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08EBAB95-CF22-496D-A241-1CC9D8A613F2}" type="datetimeFigureOut">
              <a:rPr lang="en-US" smtClean="0"/>
              <a:t>2/24/2012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1F75D57C-BC84-43A6-8C91-E81E353E1C3E}"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8EBAB95-CF22-496D-A241-1CC9D8A613F2}"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8EBAB95-CF22-496D-A241-1CC9D8A613F2}"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8EBAB95-CF22-496D-A241-1CC9D8A613F2}"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8EBAB95-CF22-496D-A241-1CC9D8A613F2}"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1F75D57C-BC84-43A6-8C91-E81E353E1C3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8EBAB95-CF22-496D-A241-1CC9D8A613F2}" type="datetimeFigureOut">
              <a:rPr lang="en-US" smtClean="0"/>
              <a:t>2/24/2012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8EBAB95-CF22-496D-A241-1CC9D8A613F2}" type="datetimeFigureOut">
              <a:rPr lang="en-US" smtClean="0"/>
              <a:t>2/24/2012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8EBAB95-CF22-496D-A241-1CC9D8A613F2}" type="datetimeFigureOut">
              <a:rPr lang="en-US" smtClean="0"/>
              <a:t>2/24/2012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EBAB95-CF22-496D-A241-1CC9D8A613F2}" type="datetimeFigureOut">
              <a:rPr lang="en-US" smtClean="0"/>
              <a:t>2/24/2012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8EBAB95-CF22-496D-A241-1CC9D8A613F2}" type="datetimeFigureOut">
              <a:rPr lang="en-US" smtClean="0"/>
              <a:t>2/24/2012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8EBAB95-CF22-496D-A241-1CC9D8A613F2}" type="datetimeFigureOut">
              <a:rPr lang="en-US" smtClean="0"/>
              <a:t>2/24/2012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5D57C-BC84-43A6-8C91-E81E353E1C3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8EBAB95-CF22-496D-A241-1CC9D8A613F2}" type="datetimeFigureOut">
              <a:rPr lang="en-US" smtClean="0"/>
              <a:t>2/24/2012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F75D57C-BC84-43A6-8C91-E81E353E1C3E}"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vintageclothing.about.com/od/designerstolookfor/tp/1960s-Designers.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Fashions Of The 20</a:t>
            </a:r>
            <a:r>
              <a:rPr lang="en-US" baseline="30000" dirty="0" smtClean="0"/>
              <a:t>th</a:t>
            </a:r>
            <a:r>
              <a:rPr lang="en-US" dirty="0" smtClean="0"/>
              <a:t> Century-1960</a:t>
            </a:r>
            <a:endParaRPr lang="en-US" dirty="0"/>
          </a:p>
        </p:txBody>
      </p:sp>
      <p:sp>
        <p:nvSpPr>
          <p:cNvPr id="11" name="Text Placeholder 10"/>
          <p:cNvSpPr>
            <a:spLocks noGrp="1"/>
          </p:cNvSpPr>
          <p:nvPr>
            <p:ph type="body" idx="1"/>
          </p:nvPr>
        </p:nvSpPr>
        <p:spPr>
          <a:xfrm>
            <a:off x="1524000" y="2438400"/>
            <a:ext cx="7086600" cy="1509712"/>
          </a:xfrm>
        </p:spPr>
        <p:txBody>
          <a:bodyPr/>
          <a:lstStyle/>
          <a:p>
            <a:r>
              <a:rPr lang="en-US" dirty="0" smtClean="0"/>
              <a:t>ALEXIS BUTLER		</a:t>
            </a:r>
          </a:p>
          <a:p>
            <a:r>
              <a:rPr lang="en-US" dirty="0" smtClean="0"/>
              <a:t>Apparel Merchandising and Design</a:t>
            </a:r>
          </a:p>
          <a:p>
            <a:r>
              <a:rPr lang="en-US" dirty="0" smtClean="0"/>
              <a:t>Spring 2012</a:t>
            </a:r>
          </a:p>
          <a:p>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667000"/>
            <a:ext cx="211338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925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Colors</a:t>
            </a:r>
            <a:endParaRPr lang="en-US" dirty="0"/>
          </a:p>
        </p:txBody>
      </p:sp>
      <p:sp>
        <p:nvSpPr>
          <p:cNvPr id="3" name="Content Placeholder 2"/>
          <p:cNvSpPr>
            <a:spLocks noGrp="1"/>
          </p:cNvSpPr>
          <p:nvPr>
            <p:ph idx="1"/>
          </p:nvPr>
        </p:nvSpPr>
        <p:spPr>
          <a:xfrm>
            <a:off x="0" y="1569720"/>
            <a:ext cx="8686800" cy="5288280"/>
          </a:xfrm>
        </p:spPr>
        <p:txBody>
          <a:bodyPr>
            <a:normAutofit fontScale="92500" lnSpcReduction="10000"/>
          </a:bodyPr>
          <a:lstStyle/>
          <a:p>
            <a:r>
              <a:rPr lang="en-US" dirty="0"/>
              <a:t>From the softer side of the sixties, the early years of cool pinks, baby blue, and a dose of warm tangerine </a:t>
            </a:r>
            <a:r>
              <a:rPr lang="en-US" dirty="0" smtClean="0"/>
              <a:t>too</a:t>
            </a:r>
          </a:p>
          <a:p>
            <a:endParaRPr lang="en-US" dirty="0"/>
          </a:p>
          <a:p>
            <a:r>
              <a:rPr lang="en-US" dirty="0"/>
              <a:t>Relive the sixties with these pretty pinky purples and yellowish green</a:t>
            </a:r>
            <a:r>
              <a:rPr lang="en-US" dirty="0" smtClean="0"/>
              <a:t>.</a:t>
            </a:r>
          </a:p>
          <a:p>
            <a:endParaRPr lang="en-US" dirty="0"/>
          </a:p>
          <a:p>
            <a:r>
              <a:rPr lang="en-US" dirty="0"/>
              <a:t>Shades of pink with a burst of orange</a:t>
            </a:r>
            <a:r>
              <a:rPr lang="en-US" dirty="0" smtClean="0"/>
              <a:t>.</a:t>
            </a:r>
          </a:p>
          <a:p>
            <a:endParaRPr lang="en-US" dirty="0"/>
          </a:p>
          <a:p>
            <a:endParaRPr lang="en-US" dirty="0" smtClean="0"/>
          </a:p>
          <a:p>
            <a:r>
              <a:rPr lang="en-US" dirty="0"/>
              <a:t> http://desktoppub.about.com/od/colorpalettes/l/blcpsixties.htm</a:t>
            </a:r>
            <a:endParaRPr lang="en-US" dirty="0" smtClean="0"/>
          </a:p>
          <a:p>
            <a:pPr marL="137160" indent="0">
              <a:buNone/>
            </a:pPr>
            <a:endParaRPr lang="en-US" dirty="0" smtClean="0"/>
          </a:p>
          <a:p>
            <a:pPr marL="137160" indent="0">
              <a:buNone/>
            </a:pPr>
            <a:endParaRPr lang="en-US" dirty="0" smtClean="0"/>
          </a:p>
          <a:p>
            <a:endParaRPr lang="en-US" dirty="0"/>
          </a:p>
          <a:p>
            <a:endParaRPr lang="en-US" dirty="0" smtClean="0"/>
          </a:p>
          <a:p>
            <a:endParaRPr lang="en-US" dirty="0" smtClean="0"/>
          </a:p>
          <a:p>
            <a:endParaRPr lang="en-US" dirty="0" smtClean="0"/>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276600"/>
            <a:ext cx="20955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667000"/>
            <a:ext cx="4038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722" y="3981450"/>
            <a:ext cx="3810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137" y="5162550"/>
            <a:ext cx="3810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5883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trends of your time period are repeated in earlier or later time period</a:t>
            </a:r>
            <a:endParaRPr lang="en-US" dirty="0"/>
          </a:p>
        </p:txBody>
      </p:sp>
      <p:sp>
        <p:nvSpPr>
          <p:cNvPr id="3" name="Content Placeholder 2"/>
          <p:cNvSpPr>
            <a:spLocks noGrp="1"/>
          </p:cNvSpPr>
          <p:nvPr>
            <p:ph idx="1"/>
          </p:nvPr>
        </p:nvSpPr>
        <p:spPr/>
        <p:txBody>
          <a:bodyPr/>
          <a:lstStyle/>
          <a:p>
            <a:r>
              <a:rPr lang="en-US" dirty="0" smtClean="0"/>
              <a:t>Trends of our time period that were in the sixties are the skinny jeans that we were today, leggings, big bows that we tie around our head as head bands, off the shoulder half shirts ,hats , and the bright colors that we might wear.</a:t>
            </a:r>
            <a:endParaRPr lang="en-US" dirty="0"/>
          </a:p>
        </p:txBody>
      </p:sp>
    </p:spTree>
    <p:extLst>
      <p:ext uri="{BB962C8B-B14F-4D97-AF65-F5344CB8AC3E}">
        <p14:creationId xmlns:p14="http://schemas.microsoft.com/office/powerpoint/2010/main" val="3084129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Times</a:t>
            </a:r>
            <a:endParaRPr lang="en-US" dirty="0"/>
          </a:p>
        </p:txBody>
      </p:sp>
      <p:sp>
        <p:nvSpPr>
          <p:cNvPr id="5" name="Content Placeholder 4"/>
          <p:cNvSpPr>
            <a:spLocks noGrp="1"/>
          </p:cNvSpPr>
          <p:nvPr>
            <p:ph idx="1"/>
          </p:nvPr>
        </p:nvSpPr>
        <p:spPr/>
        <p:txBody>
          <a:bodyPr>
            <a:normAutofit fontScale="62500" lnSpcReduction="20000"/>
          </a:bodyPr>
          <a:lstStyle/>
          <a:p>
            <a:r>
              <a:rPr lang="en-US" dirty="0" smtClean="0"/>
              <a:t>Groovy</a:t>
            </a:r>
          </a:p>
          <a:p>
            <a:r>
              <a:rPr lang="en-US" dirty="0" smtClean="0"/>
              <a:t>Pig down</a:t>
            </a:r>
          </a:p>
          <a:p>
            <a:r>
              <a:rPr lang="en-US" dirty="0" smtClean="0"/>
              <a:t>Scarf down</a:t>
            </a:r>
          </a:p>
          <a:p>
            <a:r>
              <a:rPr lang="en-US" dirty="0" smtClean="0"/>
              <a:t>The fuzz</a:t>
            </a:r>
          </a:p>
          <a:p>
            <a:r>
              <a:rPr lang="en-US" dirty="0" smtClean="0"/>
              <a:t>Spaz</a:t>
            </a:r>
          </a:p>
          <a:p>
            <a:r>
              <a:rPr lang="en-US" dirty="0" smtClean="0"/>
              <a:t>Chick</a:t>
            </a:r>
          </a:p>
          <a:p>
            <a:r>
              <a:rPr lang="en-US" dirty="0" smtClean="0"/>
              <a:t>Dude</a:t>
            </a:r>
          </a:p>
          <a:p>
            <a:r>
              <a:rPr lang="en-US" dirty="0" smtClean="0"/>
              <a:t>If someone thinks peace and love are just a cliché that must have been left behind in the 60’s, that a problem. Peace and Love are  eternal.”-John Lennon-</a:t>
            </a:r>
          </a:p>
          <a:p>
            <a:r>
              <a:rPr lang="en-US" dirty="0" smtClean="0"/>
              <a:t>“You never  really understand a person until you consider things from his point of view-until you climb into his skin and walk around it.”-Harper Lee, To Kill A Mocking Bird.</a:t>
            </a:r>
          </a:p>
          <a:p>
            <a:r>
              <a:rPr lang="en-US" dirty="0"/>
              <a:t>"Slang Words in the 1960s." </a:t>
            </a:r>
            <a:r>
              <a:rPr lang="en-US" i="1" dirty="0" err="1"/>
              <a:t>YourDictionary</a:t>
            </a:r>
            <a:r>
              <a:rPr lang="en-US" dirty="0"/>
              <a:t>. </a:t>
            </a:r>
            <a:r>
              <a:rPr lang="en-US" dirty="0" err="1"/>
              <a:t>LoveToKnow</a:t>
            </a:r>
            <a:r>
              <a:rPr lang="en-US" dirty="0"/>
              <a:t>, </a:t>
            </a:r>
            <a:r>
              <a:rPr lang="en-US" dirty="0" err="1"/>
              <a:t>n.d.</a:t>
            </a:r>
            <a:r>
              <a:rPr lang="en-US" dirty="0"/>
              <a:t> Web. 13 February 2012. &lt;http://grammar.yourdictionary.com/slang/slang-words-in-the-1960s.html&gt;.</a:t>
            </a:r>
          </a:p>
          <a:p>
            <a:endParaRPr lang="en-US" dirty="0" smtClean="0"/>
          </a:p>
          <a:p>
            <a:pPr marL="137160" indent="0">
              <a:buNone/>
            </a:pPr>
            <a:endParaRPr lang="en-US" dirty="0"/>
          </a:p>
          <a:p>
            <a:endParaRPr lang="en-US" dirty="0" smtClean="0"/>
          </a:p>
          <a:p>
            <a:endParaRPr lang="en-US" dirty="0"/>
          </a:p>
        </p:txBody>
      </p:sp>
    </p:spTree>
    <p:extLst>
      <p:ext uri="{BB962C8B-B14F-4D97-AF65-F5344CB8AC3E}">
        <p14:creationId xmlns:p14="http://schemas.microsoft.com/office/powerpoint/2010/main" val="3921153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that occurred</a:t>
            </a:r>
            <a:endParaRPr lang="en-US" dirty="0"/>
          </a:p>
        </p:txBody>
      </p:sp>
      <p:sp>
        <p:nvSpPr>
          <p:cNvPr id="3" name="Content Placeholder 2"/>
          <p:cNvSpPr>
            <a:spLocks noGrp="1"/>
          </p:cNvSpPr>
          <p:nvPr>
            <p:ph idx="1"/>
          </p:nvPr>
        </p:nvSpPr>
        <p:spPr>
          <a:xfrm>
            <a:off x="0" y="1600200"/>
            <a:ext cx="9144000" cy="5257800"/>
          </a:xfrm>
        </p:spPr>
        <p:txBody>
          <a:bodyPr>
            <a:normAutofit fontScale="92500"/>
          </a:bodyPr>
          <a:lstStyle/>
          <a:p>
            <a:r>
              <a:rPr lang="en-US" dirty="0"/>
              <a:t>The first debate for a presidential election was televised. It was between Senator John F. Kennedy and Richard M. Nixon. Nixon seemed nervous, but Kennedy stood tall. The debate on TV changed many people's minds about Kennedy. </a:t>
            </a:r>
          </a:p>
          <a:p>
            <a:r>
              <a:rPr lang="en-US" dirty="0"/>
              <a:t>This year NASA sent up ECHO, the first communications satellite to be seen with the naked eye</a:t>
            </a:r>
            <a:r>
              <a:rPr lang="en-US" dirty="0" smtClean="0"/>
              <a:t>.</a:t>
            </a:r>
          </a:p>
          <a:p>
            <a:r>
              <a:rPr lang="en-US" dirty="0"/>
              <a:t>American "U2" spy plane shot down over the USSR</a:t>
            </a:r>
            <a:r>
              <a:rPr lang="en-US" dirty="0" smtClean="0"/>
              <a:t>.</a:t>
            </a:r>
          </a:p>
          <a:p>
            <a:r>
              <a:rPr lang="en-US" dirty="0"/>
              <a:t>The Olympic Games were held in Rome and Wilma Rudolf won three gold </a:t>
            </a:r>
            <a:r>
              <a:rPr lang="en-US" dirty="0" smtClean="0"/>
              <a:t>medals</a:t>
            </a:r>
          </a:p>
          <a:p>
            <a:r>
              <a:rPr lang="en-US" dirty="0"/>
              <a:t>http://www.kyrene.org/schools/brisas/sunda/decade/1960.htm</a:t>
            </a:r>
            <a:endParaRPr lang="en-US" dirty="0" smtClean="0"/>
          </a:p>
          <a:p>
            <a:endParaRPr lang="en-US" dirty="0"/>
          </a:p>
        </p:txBody>
      </p:sp>
    </p:spTree>
    <p:extLst>
      <p:ext uri="{BB962C8B-B14F-4D97-AF65-F5344CB8AC3E}">
        <p14:creationId xmlns:p14="http://schemas.microsoft.com/office/powerpoint/2010/main" val="880789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Representatives of the times</a:t>
            </a:r>
            <a:endParaRPr lang="en-US" dirty="0"/>
          </a:p>
        </p:txBody>
      </p:sp>
      <p:sp>
        <p:nvSpPr>
          <p:cNvPr id="3" name="Content Placeholder 2"/>
          <p:cNvSpPr>
            <a:spLocks noGrp="1"/>
          </p:cNvSpPr>
          <p:nvPr>
            <p:ph idx="1"/>
          </p:nvPr>
        </p:nvSpPr>
        <p:spPr/>
        <p:txBody>
          <a:bodyPr>
            <a:normAutofit fontScale="77500" lnSpcReduction="20000"/>
          </a:bodyPr>
          <a:lstStyle/>
          <a:p>
            <a:r>
              <a:rPr lang="en-US" sz="4100" dirty="0" smtClean="0"/>
              <a:t>Movies</a:t>
            </a:r>
          </a:p>
          <a:p>
            <a:r>
              <a:rPr lang="en-US" dirty="0" smtClean="0"/>
              <a:t>My fair lady</a:t>
            </a:r>
          </a:p>
          <a:p>
            <a:r>
              <a:rPr lang="en-US" dirty="0" smtClean="0"/>
              <a:t>To kill a Mocking Bird </a:t>
            </a:r>
          </a:p>
          <a:p>
            <a:r>
              <a:rPr lang="en-US" dirty="0" smtClean="0"/>
              <a:t>Butch Cassidy And The </a:t>
            </a:r>
            <a:r>
              <a:rPr lang="en-US" dirty="0"/>
              <a:t>S</a:t>
            </a:r>
            <a:r>
              <a:rPr lang="en-US" dirty="0" smtClean="0"/>
              <a:t>undance Kid</a:t>
            </a:r>
          </a:p>
          <a:p>
            <a:r>
              <a:rPr lang="en-US" dirty="0" smtClean="0"/>
              <a:t>Doctor </a:t>
            </a:r>
            <a:r>
              <a:rPr lang="en-US" dirty="0" err="1" smtClean="0"/>
              <a:t>Zhivago</a:t>
            </a:r>
            <a:endParaRPr lang="en-US" dirty="0" smtClean="0"/>
          </a:p>
          <a:p>
            <a:r>
              <a:rPr lang="en-US" dirty="0" smtClean="0"/>
              <a:t>What Ever Happen To Baby Jane</a:t>
            </a:r>
          </a:p>
          <a:p>
            <a:r>
              <a:rPr lang="en-US" sz="4100" dirty="0" smtClean="0"/>
              <a:t>Music</a:t>
            </a:r>
          </a:p>
          <a:p>
            <a:r>
              <a:rPr lang="en-US" dirty="0" smtClean="0"/>
              <a:t>The Beatles</a:t>
            </a:r>
          </a:p>
          <a:p>
            <a:r>
              <a:rPr lang="en-US" dirty="0" smtClean="0"/>
              <a:t>The Rolling Stones</a:t>
            </a:r>
          </a:p>
          <a:p>
            <a:r>
              <a:rPr lang="en-US" dirty="0" smtClean="0"/>
              <a:t>The Dave Clark Five</a:t>
            </a:r>
          </a:p>
          <a:p>
            <a:r>
              <a:rPr lang="en-US" dirty="0" smtClean="0"/>
              <a:t>The Four Tops</a:t>
            </a:r>
          </a:p>
          <a:p>
            <a:r>
              <a:rPr lang="en-US" dirty="0" smtClean="0"/>
              <a:t>The Supremes</a:t>
            </a:r>
          </a:p>
          <a:p>
            <a:r>
              <a:rPr lang="en-US" dirty="0" smtClean="0"/>
              <a:t>The Temptations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905000"/>
            <a:ext cx="3102124"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4402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Influenced The Fashions</a:t>
            </a:r>
            <a:endParaRPr lang="en-US" dirty="0"/>
          </a:p>
        </p:txBody>
      </p:sp>
      <p:sp>
        <p:nvSpPr>
          <p:cNvPr id="3" name="Content Placeholder 2"/>
          <p:cNvSpPr>
            <a:spLocks noGrp="1"/>
          </p:cNvSpPr>
          <p:nvPr>
            <p:ph idx="1"/>
          </p:nvPr>
        </p:nvSpPr>
        <p:spPr>
          <a:xfrm>
            <a:off x="0" y="1600200"/>
            <a:ext cx="8686800" cy="5257800"/>
          </a:xfrm>
        </p:spPr>
        <p:txBody>
          <a:bodyPr>
            <a:normAutofit/>
          </a:bodyPr>
          <a:lstStyle/>
          <a:p>
            <a:pPr marL="137160" indent="0">
              <a:buNone/>
            </a:pPr>
            <a:r>
              <a:rPr lang="en-US" dirty="0" smtClean="0"/>
              <a:t>Hubert Givenchy.</a:t>
            </a:r>
          </a:p>
          <a:p>
            <a:pPr marL="137160" indent="0">
              <a:buNone/>
            </a:pPr>
            <a:r>
              <a:rPr lang="en-US" dirty="0" smtClean="0"/>
              <a:t>Andre </a:t>
            </a:r>
            <a:r>
              <a:rPr lang="en-US" dirty="0" err="1" smtClean="0"/>
              <a:t>Courreges</a:t>
            </a:r>
            <a:endParaRPr lang="en-US" dirty="0" smtClean="0"/>
          </a:p>
          <a:p>
            <a:pPr marL="137160" indent="0">
              <a:buNone/>
            </a:pPr>
            <a:r>
              <a:rPr lang="en-US" dirty="0" smtClean="0"/>
              <a:t>Pierre Cardin</a:t>
            </a:r>
          </a:p>
          <a:p>
            <a:pPr marL="137160" indent="0">
              <a:buNone/>
            </a:pPr>
            <a:r>
              <a:rPr lang="en-US" dirty="0" smtClean="0"/>
              <a:t>Bonnie </a:t>
            </a:r>
            <a:r>
              <a:rPr lang="en-US" dirty="0" err="1" smtClean="0"/>
              <a:t>Cashin</a:t>
            </a:r>
            <a:endParaRPr lang="en-US" dirty="0" smtClean="0"/>
          </a:p>
          <a:p>
            <a:pPr marL="137160" indent="0">
              <a:buNone/>
            </a:pPr>
            <a:r>
              <a:rPr lang="en-US" dirty="0" smtClean="0"/>
              <a:t>Yves Saint</a:t>
            </a:r>
          </a:p>
          <a:p>
            <a:pPr marL="137160" indent="0">
              <a:buNone/>
            </a:pPr>
            <a:r>
              <a:rPr lang="en-US" dirty="0" err="1" smtClean="0"/>
              <a:t>Pacco</a:t>
            </a:r>
            <a:r>
              <a:rPr lang="en-US" dirty="0" smtClean="0"/>
              <a:t> </a:t>
            </a:r>
            <a:r>
              <a:rPr lang="en-US" dirty="0" err="1" smtClean="0"/>
              <a:t>Rabanne</a:t>
            </a:r>
            <a:endParaRPr lang="en-US" dirty="0" smtClean="0"/>
          </a:p>
          <a:p>
            <a:pPr marL="137160" indent="0">
              <a:buNone/>
            </a:pPr>
            <a:r>
              <a:rPr lang="en-US" dirty="0" smtClean="0"/>
              <a:t>Mary Quant</a:t>
            </a:r>
          </a:p>
          <a:p>
            <a:pPr marL="137160" indent="0">
              <a:buNone/>
            </a:pPr>
            <a:r>
              <a:rPr lang="en-US" dirty="0" err="1" smtClean="0"/>
              <a:t>Ossie</a:t>
            </a:r>
            <a:r>
              <a:rPr lang="en-US" dirty="0" smtClean="0"/>
              <a:t> Clark</a:t>
            </a:r>
          </a:p>
          <a:p>
            <a:pPr marL="137160" indent="0">
              <a:buNone/>
            </a:pPr>
            <a:r>
              <a:rPr lang="en-US" dirty="0" smtClean="0">
                <a:hlinkClick r:id="rId2"/>
              </a:rPr>
              <a:t>http</a:t>
            </a:r>
            <a:r>
              <a:rPr lang="en-US" dirty="0">
                <a:hlinkClick r:id="rId2"/>
              </a:rPr>
              <a:t>://</a:t>
            </a:r>
            <a:r>
              <a:rPr lang="en-US" dirty="0" smtClean="0">
                <a:hlinkClick r:id="rId2"/>
              </a:rPr>
              <a:t>vintageclothing.about.com/od/designerstolookfor/tp/1960s-Designers.htm</a:t>
            </a:r>
            <a:endParaRPr lang="en-US" dirty="0" smtClean="0"/>
          </a:p>
          <a:p>
            <a:pPr marL="137160" indent="0">
              <a:buNone/>
            </a:pPr>
            <a:endParaRPr lang="en-US" dirty="0" smtClean="0"/>
          </a:p>
          <a:p>
            <a:pPr marL="137160" indent="0">
              <a:buNone/>
            </a:pPr>
            <a:endParaRPr lang="en-US" dirty="0"/>
          </a:p>
        </p:txBody>
      </p:sp>
    </p:spTree>
    <p:extLst>
      <p:ext uri="{BB962C8B-B14F-4D97-AF65-F5344CB8AC3E}">
        <p14:creationId xmlns:p14="http://schemas.microsoft.com/office/powerpoint/2010/main" val="2799005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Designers and Labels</a:t>
            </a:r>
            <a:endParaRPr lang="en-US" dirty="0"/>
          </a:p>
        </p:txBody>
      </p:sp>
      <p:sp>
        <p:nvSpPr>
          <p:cNvPr id="3" name="Content Placeholder 2"/>
          <p:cNvSpPr>
            <a:spLocks noGrp="1"/>
          </p:cNvSpPr>
          <p:nvPr>
            <p:ph idx="1"/>
          </p:nvPr>
        </p:nvSpPr>
        <p:spPr/>
        <p:txBody>
          <a:bodyPr/>
          <a:lstStyle/>
          <a:p>
            <a:r>
              <a:rPr lang="en-US" dirty="0" err="1" smtClean="0"/>
              <a:t>Aeropostale</a:t>
            </a:r>
            <a:endParaRPr lang="en-US" dirty="0" smtClean="0"/>
          </a:p>
          <a:p>
            <a:r>
              <a:rPr lang="en-US" dirty="0" smtClean="0"/>
              <a:t>Hollister</a:t>
            </a:r>
          </a:p>
          <a:p>
            <a:r>
              <a:rPr lang="en-US" dirty="0" err="1" smtClean="0"/>
              <a:t>Ambercrombie</a:t>
            </a:r>
            <a:endParaRPr lang="en-US" dirty="0" smtClean="0"/>
          </a:p>
          <a:p>
            <a:r>
              <a:rPr lang="en-US" dirty="0" smtClean="0"/>
              <a:t>American eagle</a:t>
            </a:r>
          </a:p>
          <a:p>
            <a:endParaRPr lang="en-US" dirty="0"/>
          </a:p>
        </p:txBody>
      </p:sp>
    </p:spTree>
    <p:extLst>
      <p:ext uri="{BB962C8B-B14F-4D97-AF65-F5344CB8AC3E}">
        <p14:creationId xmlns:p14="http://schemas.microsoft.com/office/powerpoint/2010/main" val="4183261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of the 1960’s</a:t>
            </a:r>
            <a:endParaRPr lang="en-US" dirty="0"/>
          </a:p>
        </p:txBody>
      </p:sp>
      <p:sp>
        <p:nvSpPr>
          <p:cNvPr id="3" name="Content Placeholder 2"/>
          <p:cNvSpPr>
            <a:spLocks noGrp="1"/>
          </p:cNvSpPr>
          <p:nvPr>
            <p:ph idx="1"/>
          </p:nvPr>
        </p:nvSpPr>
        <p:spPr/>
        <p:txBody>
          <a:bodyPr/>
          <a:lstStyle/>
          <a:p>
            <a:r>
              <a:rPr lang="en-US" dirty="0" smtClean="0"/>
              <a:t>The corset of the 60’s was less constricting than many  were to follow. The advantage of an enormous skirt is that it gives the illusion of a tiny waist without the need for tight lacing. But many women did tight lace, especially in the late 60’s.</a:t>
            </a:r>
          </a:p>
          <a:p>
            <a:r>
              <a:rPr lang="en-US" dirty="0"/>
              <a:t>http://www.tudorlinks.com/treasury/articles/view185060.html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787" y="4572000"/>
            <a:ext cx="31242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998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Trends </a:t>
            </a:r>
            <a:r>
              <a:rPr lang="en-US" dirty="0"/>
              <a:t>I</a:t>
            </a:r>
            <a:r>
              <a:rPr lang="en-US" dirty="0" smtClean="0"/>
              <a:t>n </a:t>
            </a:r>
            <a:r>
              <a:rPr lang="en-US" dirty="0"/>
              <a:t>T</a:t>
            </a:r>
            <a:r>
              <a:rPr lang="en-US" dirty="0" smtClean="0"/>
              <a:t>he 60’s</a:t>
            </a:r>
            <a:endParaRPr lang="en-US" dirty="0"/>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r>
              <a:rPr lang="en-US" dirty="0"/>
              <a:t>The 1960s featured a number of diverse trends. It was a decade that broke many fashion traditions, mirroring social movements during the period. In the middle of the decade, culottes, box-shaped PVC dresses and go-go boots were popular. The widely popular bikini came into fashion in 1963 after being featured in the musical Beach Party</a:t>
            </a:r>
            <a:r>
              <a:rPr lang="en-US" dirty="0" smtClean="0"/>
              <a:t>.</a:t>
            </a:r>
          </a:p>
          <a:p>
            <a:r>
              <a:rPr lang="en-US" dirty="0"/>
              <a:t>Mary Quant invented the mini-skirt, and Jackie Kennedy introduced the pillbox hat,[1] both becoming extremely popular. False eyelashes were worn by women throughout the 1960s, and their hairstyles were a variety of lengths and styles.[2] While focusing on </a:t>
            </a:r>
            <a:r>
              <a:rPr lang="en-US" dirty="0" smtClean="0"/>
              <a:t>colors </a:t>
            </a:r>
            <a:r>
              <a:rPr lang="en-US" dirty="0"/>
              <a:t>and tones, accessories were less of an importance during the sixties. People were dressing in psychedelic prints, highlighter </a:t>
            </a:r>
            <a:r>
              <a:rPr lang="en-US" dirty="0" smtClean="0"/>
              <a:t>colors</a:t>
            </a:r>
            <a:r>
              <a:rPr lang="en-US" dirty="0"/>
              <a:t>, and mismatched patterns.[3] The hippie movement late in the decade also exerted a strong influence on ladies' clothing styles, including bell-bottom jeans, tie-dye, and batik fabrics, as well as paisley prints</a:t>
            </a:r>
            <a:r>
              <a:rPr lang="en-US" dirty="0" smtClean="0"/>
              <a:t>.</a:t>
            </a:r>
          </a:p>
          <a:p>
            <a:r>
              <a:rPr lang="en-US" dirty="0"/>
              <a:t>In the early-to-mid-1960s, the London Modernists known as the Mods were shaping and defining popular fashion for young British men while the trends for both sexes changed more frequently than ever before in the history of fashion and would continue to do so throughout the decade.[4]</a:t>
            </a:r>
          </a:p>
          <a:p>
            <a:r>
              <a:rPr lang="en-US" dirty="0"/>
              <a:t> </a:t>
            </a:r>
          </a:p>
          <a:p>
            <a:r>
              <a:rPr lang="en-US" dirty="0"/>
              <a:t>Designers were producing clothing more suitable for young adults which lead to an increase in interests and sales</a:t>
            </a:r>
          </a:p>
          <a:p>
            <a:r>
              <a:rPr lang="en-US" dirty="0"/>
              <a:t>http://en.wikipedia.org/wiki/1960s_in_fashion</a:t>
            </a:r>
            <a:endParaRPr lang="en-US" dirty="0" smtClean="0"/>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1066799"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9246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Textiles</a:t>
            </a:r>
            <a:endParaRPr lang="en-US" dirty="0"/>
          </a:p>
        </p:txBody>
      </p:sp>
      <p:sp>
        <p:nvSpPr>
          <p:cNvPr id="3" name="Content Placeholder 2"/>
          <p:cNvSpPr>
            <a:spLocks noGrp="1"/>
          </p:cNvSpPr>
          <p:nvPr>
            <p:ph idx="1"/>
          </p:nvPr>
        </p:nvSpPr>
        <p:spPr>
          <a:xfrm>
            <a:off x="152400" y="1066800"/>
            <a:ext cx="8534400" cy="5791200"/>
          </a:xfrm>
        </p:spPr>
        <p:txBody>
          <a:bodyPr>
            <a:normAutofit fontScale="77500" lnSpcReduction="20000"/>
          </a:bodyPr>
          <a:lstStyle/>
          <a:p>
            <a:r>
              <a:rPr lang="en-US" dirty="0"/>
              <a:t>The 1960s was a decade of sweeping change throughout the fashion world generating ideas and images which still appear modern today. Whereas fashion had previously been aimed at a wealthy, mature elite, the tastes and preferences of young people now became important. At the beginning of the decade, the market was dominated by Parisian designers of expensive haute couture garments. Formal suits for women underwent a structural </a:t>
            </a:r>
            <a:r>
              <a:rPr lang="en-US" u="sng" dirty="0"/>
              <a:t>change resulting in looser lines and shorter skirts</a:t>
            </a:r>
            <a:r>
              <a:rPr lang="en-US" dirty="0"/>
              <a:t>.</a:t>
            </a:r>
            <a:br>
              <a:rPr lang="en-US" dirty="0"/>
            </a:br>
            <a:r>
              <a:rPr lang="en-US" dirty="0"/>
              <a:t>Yet the shape of clothes was soon transformed by new ideas emerging from the London pop scene. In Britain, musical taste and styles of dress were closely linked and it was the mod look which first </a:t>
            </a:r>
            <a:r>
              <a:rPr lang="en-US" dirty="0" err="1"/>
              <a:t>popularised</a:t>
            </a:r>
            <a:r>
              <a:rPr lang="en-US" dirty="0"/>
              <a:t> the simple </a:t>
            </a:r>
            <a:r>
              <a:rPr lang="en-US" u="sng" dirty="0"/>
              <a:t>geometric shapes </a:t>
            </a:r>
            <a:r>
              <a:rPr lang="en-US" dirty="0"/>
              <a:t>typical of the 1960s. By the mid-sixties, the flared A-line was in style for dresses, skirts and coats. Slim fitting, </a:t>
            </a:r>
            <a:r>
              <a:rPr lang="en-US" u="sng" dirty="0"/>
              <a:t>brightly </a:t>
            </a:r>
            <a:r>
              <a:rPr lang="en-US" u="sng" dirty="0" err="1"/>
              <a:t>coloured</a:t>
            </a:r>
            <a:r>
              <a:rPr lang="en-US" u="sng" dirty="0"/>
              <a:t> </a:t>
            </a:r>
            <a:r>
              <a:rPr lang="en-US" dirty="0"/>
              <a:t>garments were sold cheaply in boutiques all over 'Swinging London' and had tremendous influence throughout Europe and the US</a:t>
            </a:r>
            <a:r>
              <a:rPr lang="en-US" dirty="0" smtClean="0"/>
              <a:t>.</a:t>
            </a:r>
          </a:p>
          <a:p>
            <a:r>
              <a:rPr lang="en-US" dirty="0"/>
              <a:t>http://www.vam.ac.uk/content/articles/h/history-of-1960s-fashion-and-textiles/</a:t>
            </a:r>
          </a:p>
        </p:txBody>
      </p:sp>
    </p:spTree>
    <p:extLst>
      <p:ext uri="{BB962C8B-B14F-4D97-AF65-F5344CB8AC3E}">
        <p14:creationId xmlns:p14="http://schemas.microsoft.com/office/powerpoint/2010/main" val="31699576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176</TotalTime>
  <Words>855</Words>
  <Application>Microsoft Office PowerPoint</Application>
  <PresentationFormat>On-screen Show (4:3)</PresentationFormat>
  <Paragraphs>90</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Apex</vt:lpstr>
      <vt:lpstr>Fashions Of The 20th Century-1960</vt:lpstr>
      <vt:lpstr>The Times</vt:lpstr>
      <vt:lpstr>Events that occurred</vt:lpstr>
      <vt:lpstr>Representatives of the times</vt:lpstr>
      <vt:lpstr>Who Influenced The Fashions</vt:lpstr>
      <vt:lpstr>Designers and Labels</vt:lpstr>
      <vt:lpstr>Silhouette of the 1960’s</vt:lpstr>
      <vt:lpstr>The Trends In The 60’s</vt:lpstr>
      <vt:lpstr>Textiles</vt:lpstr>
      <vt:lpstr>Popular Colors</vt:lpstr>
      <vt:lpstr>What trends of your time period are repeated in earlier or later time period</vt:lpstr>
    </vt:vector>
  </TitlesOfParts>
  <Company>JTHS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Fashions Of The 20th Century-1960</dc:title>
  <dc:creator>Alexis Butler</dc:creator>
  <cp:lastModifiedBy>Bethany Wendt</cp:lastModifiedBy>
  <cp:revision>18</cp:revision>
  <dcterms:created xsi:type="dcterms:W3CDTF">2012-02-15T19:31:52Z</dcterms:created>
  <dcterms:modified xsi:type="dcterms:W3CDTF">2012-02-24T13:49:32Z</dcterms:modified>
</cp:coreProperties>
</file>